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57" r:id="rId2"/>
    <p:sldId id="288" r:id="rId3"/>
    <p:sldId id="278" r:id="rId4"/>
    <p:sldId id="284" r:id="rId5"/>
    <p:sldId id="268" r:id="rId6"/>
    <p:sldId id="279" r:id="rId7"/>
    <p:sldId id="286" r:id="rId8"/>
    <p:sldId id="270" r:id="rId9"/>
    <p:sldId id="280" r:id="rId10"/>
    <p:sldId id="285" r:id="rId11"/>
    <p:sldId id="277" r:id="rId12"/>
    <p:sldId id="281" r:id="rId13"/>
    <p:sldId id="283" r:id="rId14"/>
    <p:sldId id="26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D81"/>
    <a:srgbClr val="3DA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0C0E3-9A6C-4B4C-87F2-32FD88F79E3D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9E71B-E7C0-4384-9FA4-C36E2D5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2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2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5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8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6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3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2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1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151605A-5EEF-4378-947D-92B9C252A18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6B02FC1F-B0B5-4A63-BBA2-48E20DEE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3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7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00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0570" y="1340725"/>
            <a:ext cx="8856768" cy="16459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34849" y="2321178"/>
            <a:ext cx="1936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 </a:t>
            </a: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201384" y="2325273"/>
            <a:ext cx="23842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 </a:t>
            </a:r>
          </a:p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2" y="0"/>
            <a:ext cx="9144000" cy="6858000"/>
          </a:xfrm>
          <a:prstGeom prst="rect">
            <a:avLst/>
          </a:prstGeom>
        </p:spPr>
      </p:pic>
      <p:pic>
        <p:nvPicPr>
          <p:cNvPr id="20484" name="Picture 4" descr="anh-dong-trang-tri-powerpoint-47_114736630.gif (400×30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8" y="1340725"/>
            <a:ext cx="3288367" cy="24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60606" y="263507"/>
            <a:ext cx="6813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32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40626" y="4508290"/>
            <a:ext cx="6715304" cy="1145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NhoOnThayCo-MatNgoc_34ah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8709" y="5880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"/>
            <a:ext cx="12192001" cy="4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HÀNH</a:t>
            </a:r>
            <a:endParaRPr lang="en-US" sz="2800" dirty="0"/>
          </a:p>
        </p:txBody>
      </p:sp>
      <p:pic>
        <p:nvPicPr>
          <p:cNvPr id="13315" name="Picture 3" descr="20210628_133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0" y="1138464"/>
            <a:ext cx="7609725" cy="15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z2582651017088_e3e891e812b02095f78242c391d58f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92" y="3591383"/>
            <a:ext cx="3413479" cy="30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5792" y="577796"/>
            <a:ext cx="782534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BT1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1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BT2: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b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blipFill rotWithShape="0">
                <a:blip r:embed="rId4"/>
                <a:stretch>
                  <a:fillRect l="-1305" t="-2280" r="-3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10071464" y="3779053"/>
            <a:ext cx="470262" cy="247805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39051" y="4728754"/>
            <a:ext cx="3452949" cy="11756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071464" y="4728755"/>
            <a:ext cx="1924507" cy="10319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10312479" y="4804207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0746096" y="4846320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257641" y="5148278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0485282" y="4962299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011987" y="4787537"/>
            <a:ext cx="378779" cy="3104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2149190" y="2880676"/>
                <a:ext cx="436338" cy="7107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9190" y="2880676"/>
                <a:ext cx="436338" cy="7107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3554126" y="2872378"/>
                <a:ext cx="1353256" cy="704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sz="2800" b="0" i="1" smtClean="0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4126" y="2872378"/>
                <a:ext cx="1353256" cy="7045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6508557" y="2883882"/>
                <a:ext cx="588623" cy="704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557" y="2883882"/>
                <a:ext cx="588623" cy="7042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7" grpId="0" animBg="1"/>
      <p:bldP spid="18" grpId="0" animBg="1"/>
      <p:bldP spid="19" grpId="0" animBg="1"/>
      <p:bldP spid="20" grpId="0" animBg="1"/>
      <p:bldP spid="15" grpId="0"/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4792" y="1071296"/>
            <a:ext cx="53463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32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Anh Dong (82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49" y="278652"/>
            <a:ext cx="5129026" cy="51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nh Dong (16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002"/>
            <a:ext cx="1336431" cy="50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"/>
            <a:ext cx="12192001" cy="4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1433" y="676966"/>
            <a:ext cx="1172147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BT3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09625" y="48885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04" r="1134" b="897"/>
          <a:stretch/>
        </p:blipFill>
        <p:spPr>
          <a:xfrm>
            <a:off x="1304093" y="2798336"/>
            <a:ext cx="3543376" cy="2381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r="5371" b="5657"/>
          <a:stretch/>
        </p:blipFill>
        <p:spPr>
          <a:xfrm>
            <a:off x="7197489" y="2587441"/>
            <a:ext cx="4262512" cy="2803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55563" y="5102084"/>
                <a:ext cx="6040436" cy="1386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3" y="5102084"/>
                <a:ext cx="6040436" cy="1386020"/>
              </a:xfrm>
              <a:prstGeom prst="rect">
                <a:avLst/>
              </a:prstGeom>
              <a:blipFill rotWithShape="0">
                <a:blip r:embed="rId4"/>
                <a:stretch>
                  <a:fillRect l="-1514" t="-1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6095999" y="5604707"/>
                <a:ext cx="6215270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bơm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9" y="5604707"/>
                <a:ext cx="6215270" cy="1170192"/>
              </a:xfrm>
              <a:prstGeom prst="rect">
                <a:avLst/>
              </a:prstGeom>
              <a:blipFill rotWithShape="0">
                <a:blip r:embed="rId5"/>
                <a:stretch>
                  <a:fillRect l="-1471" t="-36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0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92001" cy="58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1" name="Picture 1" descr="20210628_110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46" y="1737013"/>
            <a:ext cx="5291855" cy="26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09625" y="48885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386" name="Picture 2" descr="1548127579_chinh-phuc-dinh-fansifa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77" y="1654210"/>
            <a:ext cx="3757661" cy="466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9526" y="4511581"/>
            <a:ext cx="73164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06769" y="60385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06769" y="63147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402" y="771226"/>
            <a:ext cx="11931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 8/9 </a:t>
            </a:r>
            <a:r>
              <a:rPr lang="en-US" altLang="en-US" sz="2800" b="1" i="1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r>
              <a:rPr lang="en-US" altLang="en-US" sz="2800" b="1" i="1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Phan-xi-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20/12/2019. Theo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5310" y="5009327"/>
                <a:ext cx="1667444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10" y="5009327"/>
                <a:ext cx="1667444" cy="700705"/>
              </a:xfrm>
              <a:prstGeom prst="rect">
                <a:avLst/>
              </a:prstGeom>
              <a:blipFill rotWithShape="0">
                <a:blip r:embed="rId4"/>
                <a:stretch>
                  <a:fillRect l="-7692" r="-6593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09625" y="4992349"/>
                <a:ext cx="1598515" cy="704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25" y="4992349"/>
                <a:ext cx="1598515" cy="704552"/>
              </a:xfrm>
              <a:prstGeom prst="rect">
                <a:avLst/>
              </a:prstGeom>
              <a:blipFill rotWithShape="0">
                <a:blip r:embed="rId5"/>
                <a:stretch>
                  <a:fillRect l="-7605" r="-6844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4816" y="5856977"/>
                <a:ext cx="1725152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16" y="5856977"/>
                <a:ext cx="1725152" cy="701602"/>
              </a:xfrm>
              <a:prstGeom prst="rect">
                <a:avLst/>
              </a:prstGeom>
              <a:blipFill rotWithShape="0">
                <a:blip r:embed="rId6"/>
                <a:stretch>
                  <a:fillRect l="-3887" r="-6714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09624" y="5856977"/>
                <a:ext cx="1598515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:r>
                  <a:rPr lang="en-US" altLang="en-US" sz="2800" dirty="0">
                    <a:solidFill>
                      <a:srgbClr val="150D8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baseline="300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24" y="5856977"/>
                <a:ext cx="1598515" cy="701602"/>
              </a:xfrm>
              <a:prstGeom prst="rect">
                <a:avLst/>
              </a:prstGeom>
              <a:blipFill rotWithShape="0">
                <a:blip r:embed="rId7"/>
                <a:stretch>
                  <a:fillRect l="-7605" r="-6844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7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4" grpId="1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14325" y="4271270"/>
            <a:ext cx="9228201" cy="16459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0"/>
            <a:ext cx="113462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9775" y="2393754"/>
            <a:ext cx="7641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28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1,2,4,5 /9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1,2,3/8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10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674" y="1268707"/>
            <a:ext cx="1580091" cy="16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anh-dong-trang-tri-powerpoint-61_114737224.gif (600×600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89" y="501805"/>
            <a:ext cx="786160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inh-nen-dong-hoa-la-dep-1-210_104334699.gif (80×26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99303"/>
            <a:ext cx="973135" cy="32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inh-nen-dong-hoa-la-dep-1-210_104334699.gif (80×26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578" y="3457779"/>
            <a:ext cx="979560" cy="32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aiTruongMenYeu-HienThuc-22773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862" y="5912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11680" y="23422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hỏi 1: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Kết quả của phép tính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hỏi 3: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Kết quả của phép tính </a:t>
            </a:r>
            <a:b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20210628_111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4018"/>
            <a:ext cx="5813704" cy="307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8976" y="1494868"/>
            <a:ext cx="58192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47433" y="3446330"/>
            <a:ext cx="6675225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150D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150D8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7151" y="1846381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10576" y="2228183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4707" y="5290511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99634" y="4560637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5848" y="3864321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57677" y="2644959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38864" y="3813801"/>
                <a:ext cx="66717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864" y="3813801"/>
                <a:ext cx="667170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5426" y="5214977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26" y="5214977"/>
                <a:ext cx="494046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136572" y="5827709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2110" y="5801803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4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301 L -0.58346 0.279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1245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44427 0.0726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  <p:bldP spid="11" grpId="0"/>
      <p:bldP spid="12" grpId="0"/>
      <p:bldP spid="13" grpId="0"/>
      <p:bldP spid="14" grpId="0"/>
      <p:bldP spid="15" grpId="0"/>
      <p:bldP spid="2" grpId="0"/>
      <p:bldP spid="2" grpId="1"/>
      <p:bldP spid="7" grpId="0"/>
      <p:bldP spid="7" grpId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0263" y="1058091"/>
            <a:ext cx="8699863" cy="167204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hỏi 3: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Kết quả của phép tính </a:t>
            </a:r>
            <a:b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482236" y="1174730"/>
                <a:ext cx="8248989" cy="1838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altLang="en-US" sz="2800" dirty="0">
                        <a:solidFill>
                          <a:srgbClr val="150D8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altLang="en-US" sz="2800" i="1" dirty="0">
                        <a:solidFill>
                          <a:srgbClr val="150D8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sz="2800" i="1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altLang="en-US" sz="28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a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36" y="1174730"/>
                <a:ext cx="8248989" cy="1838388"/>
              </a:xfrm>
              <a:prstGeom prst="rect">
                <a:avLst/>
              </a:prstGeom>
              <a:blipFill rotWithShape="0">
                <a:blip r:embed="rId3"/>
                <a:stretch>
                  <a:fillRect l="-1478" t="-332" r="-5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00257" y="3270134"/>
            <a:ext cx="2295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3856205" y="3078434"/>
                <a:ext cx="750526" cy="907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6205" y="3078434"/>
                <a:ext cx="750526" cy="9077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974170" y="3986183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5999" y="3167343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3951045" y="4647751"/>
                <a:ext cx="2356735" cy="710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(-5)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  <a:r>
                  <a:rPr lang="en-US" altLang="en-US" sz="28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(-9)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1045" y="4647751"/>
                <a:ext cx="2356735" cy="710066"/>
              </a:xfrm>
              <a:prstGeom prst="rect">
                <a:avLst/>
              </a:prstGeom>
              <a:blipFill rotWithShape="0">
                <a:blip r:embed="rId5"/>
                <a:stretch>
                  <a:fillRect r="-258" b="-10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17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1179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150D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6302" y="2700517"/>
            <a:ext cx="29604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-11;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890334" y="2700517"/>
            <a:ext cx="26597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-3;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599877" y="1386663"/>
                <a:ext cx="949299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9877" y="1386663"/>
                <a:ext cx="949299" cy="901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7842485" y="1386663"/>
                <a:ext cx="750525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50D8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2485" y="1386663"/>
                <a:ext cx="750525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0" name="Picture 4" descr="anh-dong-dep-68_114435380.gif (80×24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17" y="1288189"/>
            <a:ext cx="1460363" cy="43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88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4" name="Picture 16" descr="20210628_1217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03" y="989502"/>
            <a:ext cx="9490930" cy="321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96166"/>
              </p:ext>
            </p:extLst>
          </p:nvPr>
        </p:nvGraphicFramePr>
        <p:xfrm>
          <a:off x="2757267" y="4443129"/>
          <a:ext cx="928468" cy="92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393529" imgH="393529" progId="Equation.DSMT4">
                  <p:embed/>
                </p:oleObj>
              </mc:Choice>
              <mc:Fallback>
                <p:oleObj name="Equation" r:id="rId5" imgW="393529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267" y="4443129"/>
                        <a:ext cx="928468" cy="928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216542" y="5439413"/>
            <a:ext cx="8130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3 . 8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85802"/>
              </p:ext>
            </p:extLst>
          </p:nvPr>
        </p:nvGraphicFramePr>
        <p:xfrm>
          <a:off x="7906042" y="4362240"/>
          <a:ext cx="1181686" cy="100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457002" imgH="393529" progId="Equation.DSMT4">
                  <p:embed/>
                </p:oleObj>
              </mc:Choice>
              <mc:Fallback>
                <p:oleObj name="Equation" r:id="rId7" imgW="457002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042" y="4362240"/>
                        <a:ext cx="1181686" cy="1009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>
            <a:stCxn id="7184" idx="0"/>
          </p:cNvCxnSpPr>
          <p:nvPr/>
        </p:nvCxnSpPr>
        <p:spPr>
          <a:xfrm flipH="1">
            <a:off x="6191794" y="989502"/>
            <a:ext cx="21474" cy="5868498"/>
          </a:xfrm>
          <a:prstGeom prst="line">
            <a:avLst/>
          </a:prstGeom>
          <a:ln>
            <a:solidFill>
              <a:srgbClr val="3DA8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624679" y="5449972"/>
            <a:ext cx="8130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4 . 6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047991" y="5483886"/>
            <a:ext cx="4267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0663" y="5624079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(= 24)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0038" y="5530125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(= 20)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260611" y="5381410"/>
            <a:ext cx="10180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i="1" dirty="0">
                <a:solidFill>
                  <a:srgbClr val="150D8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10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219194" y="5449972"/>
            <a:ext cx="876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8830729" y="5371110"/>
            <a:ext cx="8130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4 . 5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7991" y="4754880"/>
            <a:ext cx="322226" cy="3222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47991" y="4781006"/>
            <a:ext cx="322226" cy="3222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278668" y="4735405"/>
            <a:ext cx="322226" cy="3222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48613" y="4739212"/>
            <a:ext cx="322226" cy="3222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3509345" y="4746461"/>
            <a:ext cx="322226" cy="3222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21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" grpId="0"/>
      <p:bldP spid="3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4504" y="1325217"/>
            <a:ext cx="6175513" cy="127314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2)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endParaRPr lang="en-US" sz="2800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3386443" y="1357081"/>
                <a:ext cx="5419112" cy="853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6443" y="1357081"/>
                <a:ext cx="5419112" cy="853503"/>
              </a:xfrm>
              <a:prstGeom prst="rect">
                <a:avLst/>
              </a:prstGeom>
              <a:blipFill rotWithShape="0">
                <a:blip r:embed="rId3"/>
                <a:stretch>
                  <a:fillRect b="-7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0"/>
              <p:cNvSpPr>
                <a:spLocks noChangeArrowheads="1"/>
              </p:cNvSpPr>
              <p:nvPr/>
            </p:nvSpPr>
            <p:spPr bwMode="auto">
              <a:xfrm>
                <a:off x="1288894" y="3294643"/>
                <a:ext cx="7048223" cy="888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(-12) . 10 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(-15) . 10 (= -120)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894" y="3294643"/>
                <a:ext cx="7048223" cy="888961"/>
              </a:xfrm>
              <a:prstGeom prst="rect">
                <a:avLst/>
              </a:prstGeom>
              <a:blipFill rotWithShape="0">
                <a:blip r:embed="rId4"/>
                <a:stretch>
                  <a:fillRect r="-259" b="-7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1037687" y="4665219"/>
                <a:ext cx="6617148" cy="895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9. 14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8 . 5 (126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40)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687" y="4665219"/>
                <a:ext cx="6617148" cy="895373"/>
              </a:xfrm>
              <a:prstGeom prst="rect">
                <a:avLst/>
              </a:prstGeom>
              <a:blipFill rotWithShape="0">
                <a:blip r:embed="rId5"/>
                <a:stretch>
                  <a:fillRect b="-7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24455" y="2598362"/>
            <a:ext cx="1370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5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906042" y="4187281"/>
            <a:ext cx="31511627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931086" y="3298320"/>
                <a:ext cx="7881610" cy="704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alt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(-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Arial" panose="020B0604020202020204" pitchFamily="34" charset="0"/>
                  </a:rPr>
                  <a:t>8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) . (-30) 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15 . 16 (= 240)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086" y="3298320"/>
                <a:ext cx="7881610" cy="704295"/>
              </a:xfrm>
              <a:prstGeom prst="rect">
                <a:avLst/>
              </a:prstGeom>
              <a:blipFill rotWithShape="0">
                <a:blip r:embed="rId3"/>
                <a:stretch>
                  <a:fillRect b="-9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>
                <a:off x="281728" y="5151039"/>
                <a:ext cx="7894863" cy="888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vì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7. (-16)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9 . 15 (-112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altLang="en-US" sz="2800" dirty="0">
                    <a:solidFill>
                      <a:srgbClr val="150D81"/>
                    </a:solidFill>
                    <a:latin typeface="Arial" panose="020B0604020202020204" pitchFamily="34" charset="0"/>
                  </a:rPr>
                  <a:t>135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728" y="5151039"/>
                <a:ext cx="7894863" cy="888961"/>
              </a:xfrm>
              <a:prstGeom prst="rect">
                <a:avLst/>
              </a:prstGeom>
              <a:blipFill rotWithShape="0">
                <a:blip r:embed="rId4"/>
                <a:stretch>
                  <a:fillRect b="-7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9063" y="2180539"/>
                <a:ext cx="2090059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i="1" dirty="0">
                    <a:solidFill>
                      <a:srgbClr val="150D8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63" y="2180539"/>
                <a:ext cx="2090059" cy="704295"/>
              </a:xfrm>
              <a:prstGeom prst="rect">
                <a:avLst/>
              </a:prstGeom>
              <a:blipFill rotWithShape="0">
                <a:blip r:embed="rId5"/>
                <a:stretch>
                  <a:fillRect l="-5831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9063" y="4294203"/>
                <a:ext cx="2150973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i="1" dirty="0">
                    <a:solidFill>
                      <a:srgbClr val="150D8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en-US" sz="2800" b="0" i="1" smtClean="0">
                        <a:solidFill>
                          <a:srgbClr val="150D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63" y="4294203"/>
                <a:ext cx="2150973" cy="704295"/>
              </a:xfrm>
              <a:prstGeom prst="rect">
                <a:avLst/>
              </a:prstGeom>
              <a:blipFill rotWithShape="0">
                <a:blip r:embed="rId6"/>
                <a:stretch>
                  <a:fillRect l="-566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9063" y="1365731"/>
            <a:ext cx="875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i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79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9698" y="2516680"/>
            <a:ext cx="9356035" cy="156337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/>
          <p:cNvSpPr/>
          <p:nvPr/>
        </p:nvSpPr>
        <p:spPr>
          <a:xfrm>
            <a:off x="1512813" y="1182121"/>
            <a:ext cx="10668848" cy="2373084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-1"/>
            <a:ext cx="12192001" cy="80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0"/>
              <p:cNvSpPr>
                <a:spLocks noChangeArrowheads="1"/>
              </p:cNvSpPr>
              <p:nvPr/>
            </p:nvSpPr>
            <p:spPr bwMode="auto">
              <a:xfrm>
                <a:off x="2083945" y="2516681"/>
                <a:ext cx="8322791" cy="1507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en-US" sz="2800" i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(n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3945" y="2516681"/>
                <a:ext cx="8322791" cy="1507529"/>
              </a:xfrm>
              <a:prstGeom prst="rect">
                <a:avLst/>
              </a:prstGeom>
              <a:blipFill rotWithShape="0">
                <a:blip r:embed="rId2"/>
                <a:stretch>
                  <a:fillRect r="-513"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12813" y="1428467"/>
                <a:ext cx="10443885" cy="1563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i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Khám </a:t>
                </a:r>
                <a:r>
                  <a:rPr lang="en-US" altLang="en-US" sz="2800" i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</a:t>
                </a:r>
                <a:r>
                  <a:rPr lang="en-US" altLang="en-US" sz="2800" i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</a:p>
              <a:p>
                <a:r>
                  <a:rPr lang="en-US" alt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alt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-6 </a:t>
                </a:r>
                <a:r>
                  <a:rPr lang="en-US" altLang="en-US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-6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i="1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alt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150D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13" y="1428467"/>
                <a:ext cx="10443885" cy="1563377"/>
              </a:xfrm>
              <a:prstGeom prst="rect">
                <a:avLst/>
              </a:prstGeom>
              <a:blipFill rotWithShape="0">
                <a:blip r:embed="rId3"/>
                <a:stretch>
                  <a:fillRect l="-1168" t="-3891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0"/>
              <p:cNvSpPr>
                <a:spLocks noChangeArrowheads="1"/>
              </p:cNvSpPr>
              <p:nvPr/>
            </p:nvSpPr>
            <p:spPr bwMode="auto">
              <a:xfrm>
                <a:off x="2083945" y="4669290"/>
                <a:ext cx="4763292" cy="886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kumimoji="0" lang="en-US" altLang="en-US" sz="2800" b="0" i="1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113</m:t>
                    </m:r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113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150D8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3945" y="4669290"/>
                <a:ext cx="4763292" cy="886268"/>
              </a:xfrm>
              <a:prstGeom prst="rect">
                <a:avLst/>
              </a:prstGeom>
              <a:blipFill rotWithShape="0">
                <a:blip r:embed="rId4"/>
                <a:stretch>
                  <a:fillRect b="-8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" y="1492159"/>
            <a:ext cx="1479522" cy="17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"/>
            <a:ext cx="12192001" cy="4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20210628_133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0" y="1138464"/>
            <a:ext cx="7609725" cy="15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z2582651017088_e3e891e812b02095f78242c391d58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92" y="3591383"/>
            <a:ext cx="3413479" cy="30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5792" y="577796"/>
            <a:ext cx="782534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BT1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50D8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50D8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1" i="1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BT2: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50D8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50D81"/>
                        </a:solidFill>
                        <a:effectLst/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b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150D8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400" dirty="0">
                  <a:solidFill>
                    <a:srgbClr val="150D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150D8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150D8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792" y="3779053"/>
                <a:ext cx="7478329" cy="1870256"/>
              </a:xfrm>
              <a:prstGeom prst="rect">
                <a:avLst/>
              </a:prstGeom>
              <a:blipFill rotWithShape="0">
                <a:blip r:embed="rId5"/>
                <a:stretch>
                  <a:fillRect l="-1305" t="-2280" r="-3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0" descr="https://lh3.googleusercontent.com/-GB3mScFU7cs/WsHMT_GVt_I/AAAAAAAABzA/jzFapdHbTF4U5W_xaxYt08Vs3NdI_4wOgCHMYCw/h136/4-mau_slide_powerpoint_dep_ctu.vn_(48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92" y="716748"/>
            <a:ext cx="1460093" cy="128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s://lh3.googleusercontent.com/-0B3PihcmTas/WsHL_EPPUmI/AAAAAAAABww/8GqozNJvNDY_cuQ3lLGHhBuFPaoEYdoyQCHMYCw/h136/4-mau_slide_powerpoint_dep_ctu.vn_(12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17" y="717475"/>
            <a:ext cx="1152054" cy="12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5155</TotalTime>
  <Words>853</Words>
  <Application>Microsoft Office PowerPoint</Application>
  <PresentationFormat>Custom</PresentationFormat>
  <Paragraphs>125</Paragraphs>
  <Slides>15</Slides>
  <Notes>6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Metropolitan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PHAT</dc:creator>
  <cp:lastModifiedBy>Trang Do</cp:lastModifiedBy>
  <cp:revision>84</cp:revision>
  <dcterms:created xsi:type="dcterms:W3CDTF">2021-06-29T10:17:19Z</dcterms:created>
  <dcterms:modified xsi:type="dcterms:W3CDTF">2022-06-23T15:08:11Z</dcterms:modified>
</cp:coreProperties>
</file>